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8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9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4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8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7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8742-910C-4671-809E-23C9F1B7CB92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A327-DB60-4830-A539-62939867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21807" r="1816" b="23365"/>
          <a:stretch/>
        </p:blipFill>
        <p:spPr>
          <a:xfrm>
            <a:off x="6403236" y="669769"/>
            <a:ext cx="3042303" cy="3760150"/>
          </a:xfrm>
          <a:prstGeom prst="rect">
            <a:avLst/>
          </a:prstGeom>
        </p:spPr>
      </p:pic>
      <p:pic>
        <p:nvPicPr>
          <p:cNvPr id="1026" name="Picture 2" descr="https://attachment.outlook.live.net/owa/MSA%3Aalwedm%40hotmail.com/service.svc/s/GetAttachmentThumbnail?id=AQMkADAwATE2ZjIxLTE3ZjQtZjVjYi0wMAItMDAKAEYAAAP44HhoUizeTp%2FvJF11r525BwC1Kz4FE4RqSaXm0u1BlKowAAACAQwAAAC1Kz4FE4RqSaXm0u1BlKowAASVzMhHAAAAARIAEABdwFm4ff2UQ76wkW2oExKN&amp;thumbnailType=2&amp;isc=1&amp;token=eyJhbGciOiJSUzI1NiIsImtpZCI6IjMwODE3OUNFNUY0QjUyRTc4QjJEQjg5NjZCQUY0RUNDMzcyN0FFRUUiLCJ0eXAiOiJKV1QiLCJ4NXQiOiJNSUY1emw5TFV1ZUxMYmlXYTY5T3pEY25ydTQifQ.eyJvcmlnaW4iOiJodHRwczovL291dGxvb2subGl2ZS5jb20iLCJ1YyI6IjM5ZjFmYTQ3YjU2OTRjOGU5NDAyNzVjZTA0ZWI1OGY1IiwidmVyIjoiRXhjaGFuZ2UuQ2FsbGJhY2suVjEiLCJhcHBjdHhzZW5kZXIiOiJPd2FEb3dubG9hZEA4NGRmOWU3Zi1lOWY2LTQwYWYtYjQzNS1hYWFhYWFhYWFhYWEiLCJpc3NyaW5nIjoiV1ciLCJhcHBjdHgiOiJ7XCJtc2V4Y2hwcm90XCI6XCJvd2FcIixcInB1aWRcIjpcIjQwMzY2MjkwMzI0NDIzNVwiLFwic2NvcGVcIjpcIk93YURvd25sb2FkXCIsXCJvaWRcIjpcIjAwMDE2ZjIxLTE3ZjQtZjVjYi0wMDAwLTAwMDAwMDAwMDAwMFwiLFwicHJpbWFyeXNpZFwiOlwiUy0xLTI4MjctOTM5ODUtNDAxOTI5Njc1XCJ9IiwibmJmIjoxNjI0Mzg1ODc1LCJleHAiOjE2MjQzODY0NzUsImlzcyI6IjAwMDAwMDAyLTAwMDAtMGZmMS1jZTAwLTAwMDAwMDAwMDAwMEA4NGRmOWU3Zi1lOWY2LTQwYWYtYjQzNS1hYWFhYWFhYWFhYWEiLCJhdWQiOiIwMDAwMDAwMi0wMDAwLTBmZjEtY2UwMC0wMDAwMDAwMDAwMDAvYXR0YWNobWVudC5vdXRsb29rLmxpdmUubmV0QDg0ZGY5ZTdmLWU5ZjYtNDBhZi1iNDM1LWFhYWFhYWFhYWFhYSIsImhhcHAiOiJvd2EifQ.ClW3sSmtPr-cc5t63jzyQ49U1lI2X2eoLbAdOKvAF9AqPjLpt-9QssL5imfU-3B8DEOkEOQxRC1ws4nWOxTvG63XUx6TG6-ybUhouvVnlUdJTjobcS99zhWLTna9XOXl2qelm9na_TpFKwIXR-2KgqIOFbg5T3AU7FAY1EomZYExaoxb0pMuOEXH-t14H9LD2UVACEiW2cfjCYlz8MAP5k4bBYpBH2yehHcEGhnGHVh97ZcKw-uybrgZaPmKyua03rPlSPCp9Saa4pZXpMw29eNdPckmq8a3wVr1adl2IXx-QmBCpfb4tsbH34wYWNqaO53fkh39zFwMZWKQ-JZYOQ&amp;X-OWA-CANARY=lFL0qKgMGUmC1psZlV3qaVDuzhCqNdkY-QzSbv3Wq1UPjLFwWhsbYnHDdpyFlkgjB_Ol87ki8Y0.&amp;owa=outlook.live.com&amp;scriptVer=20210614002.07&amp;animation=tru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t="12202" r="6186" b="51192"/>
          <a:stretch/>
        </p:blipFill>
        <p:spPr bwMode="auto">
          <a:xfrm>
            <a:off x="8434700" y="3429000"/>
            <a:ext cx="875351" cy="9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alwedm@hotmail.com</dc:creator>
  <cp:lastModifiedBy>alwedm@hotmail.com</cp:lastModifiedBy>
  <cp:revision>1</cp:revision>
  <dcterms:created xsi:type="dcterms:W3CDTF">2021-06-22T18:10:29Z</dcterms:created>
  <dcterms:modified xsi:type="dcterms:W3CDTF">2021-06-22T18:23:48Z</dcterms:modified>
</cp:coreProperties>
</file>